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9843-02F7-4028-9076-6BF4CE408C9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6117-E71C-4D57-813B-F3057053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6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9843-02F7-4028-9076-6BF4CE408C9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6117-E71C-4D57-813B-F3057053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6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9843-02F7-4028-9076-6BF4CE408C9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6117-E71C-4D57-813B-F3057053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2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9843-02F7-4028-9076-6BF4CE408C9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6117-E71C-4D57-813B-F3057053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7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9843-02F7-4028-9076-6BF4CE408C9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6117-E71C-4D57-813B-F3057053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9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9843-02F7-4028-9076-6BF4CE408C9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6117-E71C-4D57-813B-F3057053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9843-02F7-4028-9076-6BF4CE408C9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6117-E71C-4D57-813B-F3057053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0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9843-02F7-4028-9076-6BF4CE408C9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6117-E71C-4D57-813B-F3057053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8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9843-02F7-4028-9076-6BF4CE408C9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6117-E71C-4D57-813B-F3057053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1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9843-02F7-4028-9076-6BF4CE408C9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6117-E71C-4D57-813B-F3057053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3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9843-02F7-4028-9076-6BF4CE408C9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B6117-E71C-4D57-813B-F3057053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1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49843-02F7-4028-9076-6BF4CE408C9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B6117-E71C-4D57-813B-F3057053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4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H6c0SsHKoH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27" y="607319"/>
            <a:ext cx="9506872" cy="2638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63" y="3482750"/>
            <a:ext cx="10058400" cy="318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7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99" y="873257"/>
            <a:ext cx="3872248" cy="5162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13" y="506769"/>
            <a:ext cx="58578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8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22" y="167426"/>
            <a:ext cx="2611594" cy="4642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0" y="3273488"/>
            <a:ext cx="4327301" cy="3204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821" y="830095"/>
            <a:ext cx="593716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Each round last 15 minutes and cost is $10 per player.</a:t>
            </a:r>
          </a:p>
          <a:p>
            <a:r>
              <a:rPr lang="en-US" sz="3200" dirty="0" smtClean="0"/>
              <a:t>Space are limited.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All participants playing laser tag must sign a liability waiver by either the individual or by a legal parent or guardian if the player is under the age of 18.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8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1" y="558597"/>
            <a:ext cx="3907611" cy="5389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509" y="1043189"/>
            <a:ext cx="3003998" cy="4005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46242" y="914399"/>
            <a:ext cx="35674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During each round, two teams (of 10 players each) will battle for 15 minutes.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You don’t have a team? Don’t worry, put your name on the list and we’ll find you a team!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for video…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https://www.youtube.com/watch?v=H6c0SsHKoHs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6681"/>
            <a:ext cx="3723647" cy="3728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95" y="2266681"/>
            <a:ext cx="4073438" cy="2291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83" y="4224271"/>
            <a:ext cx="3064317" cy="20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2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86" y="602132"/>
            <a:ext cx="10515600" cy="1819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</a:t>
            </a:r>
            <a:r>
              <a:rPr lang="en-US" sz="4000" dirty="0" smtClean="0"/>
              <a:t>pace </a:t>
            </a:r>
            <a:r>
              <a:rPr lang="en-US" sz="4000" dirty="0" smtClean="0"/>
              <a:t>are limited! Players must bring money and waiver form signed to </a:t>
            </a:r>
            <a:r>
              <a:rPr lang="en-US" sz="4000" dirty="0" smtClean="0"/>
              <a:t>be able to play</a:t>
            </a:r>
            <a:r>
              <a:rPr lang="en-US" sz="4000" dirty="0" smtClean="0"/>
              <a:t>. </a:t>
            </a:r>
            <a:r>
              <a:rPr lang="en-US" sz="4000" dirty="0" smtClean="0"/>
              <a:t>Are you ready for the challenge?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98" y="2543107"/>
            <a:ext cx="5736515" cy="39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35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Community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3CE51271865E4543B559134746375B8E" ma:contentTypeVersion="9" ma:contentTypeDescription="" ma:contentTypeScope="" ma:versionID="79649141bb072c32cbf9d30f3abd6d28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5c376940b025f06af7699d71142bb99b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ma:displayName="Document Form" ma:default="No" ma:description="Is this a form?" ma:format="Dropdown" ma:internalName="DocumentForm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CC8434-C9B5-44DE-8B27-669B8E4361A8}"/>
</file>

<file path=customXml/itemProps2.xml><?xml version="1.0" encoding="utf-8"?>
<ds:datastoreItem xmlns:ds="http://schemas.openxmlformats.org/officeDocument/2006/customXml" ds:itemID="{2D61F18F-F23E-4069-B5CF-F570EF42D2A2}"/>
</file>

<file path=customXml/itemProps3.xml><?xml version="1.0" encoding="utf-8"?>
<ds:datastoreItem xmlns:ds="http://schemas.openxmlformats.org/officeDocument/2006/customXml" ds:itemID="{B1C92431-07EE-4C59-9C42-E5CDD3E40FDE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117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Link for video… https://www.youtube.com/watch?v=H6c0SsHKoHs </vt:lpstr>
      <vt:lpstr>PowerPoint Presentation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Jessica (ASD-W)</dc:creator>
  <cp:lastModifiedBy>Roy, Jessica (ASD-W)</cp:lastModifiedBy>
  <cp:revision>7</cp:revision>
  <dcterms:created xsi:type="dcterms:W3CDTF">2017-03-01T12:07:49Z</dcterms:created>
  <dcterms:modified xsi:type="dcterms:W3CDTF">2017-03-13T15:47:12Z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0x010100F2A1E1E4D320C749A22EC3F91FD053D6003CE51271865E4543B559134746375B8E</vt:lpwstr>
  </property>
</Properties>
</file>